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12" d="100"/>
          <a:sy n="112" d="100"/>
        </p:scale>
        <p:origin x="-7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17.09.2023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17.09.2023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17.09.2023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17.09.2023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17.09.2023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17.09.2023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17.09.2023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17.09.2023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17.09.2023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17.09.2023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17.09.2023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17.09.2023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Муниципальное бюджетное дошкольное </a:t>
            </a:r>
            <a:r>
              <a:rPr lang="ru-RU" altLang="ru-RU" dirty="0" smtClean="0">
                <a:latin typeface="Georgia" panose="02040502050405020303" pitchFamily="18" charset="0"/>
              </a:rPr>
              <a:t>образовательное учреждение</a:t>
            </a:r>
          </a:p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«Детский сад </a:t>
            </a:r>
            <a:r>
              <a:rPr lang="ru-RU" altLang="ru-RU" dirty="0" smtClean="0">
                <a:latin typeface="Georgia" panose="02040502050405020303" pitchFamily="18" charset="0"/>
              </a:rPr>
              <a:t>№</a:t>
            </a:r>
            <a:r>
              <a:rPr lang="ru-RU" altLang="ru-RU" dirty="0" smtClean="0">
                <a:latin typeface="Georgia" panose="02040502050405020303" pitchFamily="18" charset="0"/>
              </a:rPr>
              <a:t>48</a:t>
            </a:r>
            <a:r>
              <a:rPr lang="ru-RU" altLang="ru-RU" dirty="0" smtClean="0">
                <a:latin typeface="Georgia" panose="02040502050405020303" pitchFamily="18" charset="0"/>
              </a:rPr>
              <a:t> </a:t>
            </a:r>
            <a:r>
              <a:rPr lang="ru-RU" altLang="ru-RU" dirty="0" smtClean="0">
                <a:latin typeface="Georgia" panose="02040502050405020303" pitchFamily="18" charset="0"/>
              </a:rPr>
              <a:t>«Пчелка»</a:t>
            </a:r>
            <a:endParaRPr lang="ru-RU" altLang="ru-RU" dirty="0" smtClean="0"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</a:t>
            </a:r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Целевой </a:t>
            </a:r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340768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214</TotalTime>
  <Words>355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Nata</cp:lastModifiedBy>
  <cp:revision>25</cp:revision>
  <dcterms:created xsi:type="dcterms:W3CDTF">2023-02-22T14:53:18Z</dcterms:created>
  <dcterms:modified xsi:type="dcterms:W3CDTF">2023-09-17T18:52:21Z</dcterms:modified>
</cp:coreProperties>
</file>